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4" r:id="rId4"/>
    <p:sldId id="265" r:id="rId5"/>
    <p:sldId id="259" r:id="rId6"/>
    <p:sldId id="263" r:id="rId7"/>
    <p:sldId id="262" r:id="rId8"/>
    <p:sldId id="260" r:id="rId9"/>
    <p:sldId id="266" r:id="rId10"/>
    <p:sldId id="261" r:id="rId11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C07402-89C4-43F2-A0A8-5E1596FD678A}" v="6" dt="2024-03-07T19:38:28.662"/>
    <p1510:client id="{723C6E46-BD7C-4427-A064-AAB74B4B15C1}" v="48" dt="2024-03-07T09:16: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52"/>
    <p:restoredTop sz="82789"/>
  </p:normalViewPr>
  <p:slideViewPr>
    <p:cSldViewPr snapToGrid="0">
      <p:cViewPr varScale="1">
        <p:scale>
          <a:sx n="105" d="100"/>
          <a:sy n="105" d="100"/>
        </p:scale>
        <p:origin x="8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bo Bennin" clId="Web-{723C6E46-BD7C-4427-A064-AAB74B4B15C1}"/>
    <pc:docChg chg="modSld">
      <pc:chgData name="Ebo Bennin" userId="" providerId="" clId="Web-{723C6E46-BD7C-4427-A064-AAB74B4B15C1}" dt="2024-03-07T09:16:37" v="47" actId="20577"/>
      <pc:docMkLst>
        <pc:docMk/>
      </pc:docMkLst>
      <pc:sldChg chg="modSp">
        <pc:chgData name="Ebo Bennin" userId="" providerId="" clId="Web-{723C6E46-BD7C-4427-A064-AAB74B4B15C1}" dt="2024-03-07T09:16:37" v="47" actId="20577"/>
        <pc:sldMkLst>
          <pc:docMk/>
          <pc:sldMk cId="3550571712" sldId="262"/>
        </pc:sldMkLst>
        <pc:spChg chg="mod">
          <ac:chgData name="Ebo Bennin" userId="" providerId="" clId="Web-{723C6E46-BD7C-4427-A064-AAB74B4B15C1}" dt="2024-03-07T09:16:37" v="47" actId="20577"/>
          <ac:spMkLst>
            <pc:docMk/>
            <pc:sldMk cId="3550571712" sldId="262"/>
            <ac:spMk id="6" creationId="{91207F3C-6380-0DED-AB2B-CE413A49C4D5}"/>
          </ac:spMkLst>
        </pc:spChg>
      </pc:sldChg>
    </pc:docChg>
  </pc:docChgLst>
  <pc:docChgLst>
    <pc:chgData name="Roberto Merino Martinez" userId="e2fe3807-ddae-43d6-be49-08be86cd6832" providerId="ADAL" clId="{47C07402-89C4-43F2-A0A8-5E1596FD678A}"/>
    <pc:docChg chg="undo redo custSel modSld">
      <pc:chgData name="Roberto Merino Martinez" userId="e2fe3807-ddae-43d6-be49-08be86cd6832" providerId="ADAL" clId="{47C07402-89C4-43F2-A0A8-5E1596FD678A}" dt="2024-03-07T19:39:18.004" v="316" actId="27636"/>
      <pc:docMkLst>
        <pc:docMk/>
      </pc:docMkLst>
      <pc:sldChg chg="delSp modSp mod">
        <pc:chgData name="Roberto Merino Martinez" userId="e2fe3807-ddae-43d6-be49-08be86cd6832" providerId="ADAL" clId="{47C07402-89C4-43F2-A0A8-5E1596FD678A}" dt="2024-03-07T19:35:59.129" v="151" actId="478"/>
        <pc:sldMkLst>
          <pc:docMk/>
          <pc:sldMk cId="3403714811" sldId="260"/>
        </pc:sldMkLst>
        <pc:spChg chg="mod">
          <ac:chgData name="Roberto Merino Martinez" userId="e2fe3807-ddae-43d6-be49-08be86cd6832" providerId="ADAL" clId="{47C07402-89C4-43F2-A0A8-5E1596FD678A}" dt="2024-03-07T19:35:45.530" v="147" actId="20577"/>
          <ac:spMkLst>
            <pc:docMk/>
            <pc:sldMk cId="3403714811" sldId="260"/>
            <ac:spMk id="3" creationId="{F1717D19-7438-8993-4C14-4254DD673F12}"/>
          </ac:spMkLst>
        </pc:spChg>
        <pc:picChg chg="mod">
          <ac:chgData name="Roberto Merino Martinez" userId="e2fe3807-ddae-43d6-be49-08be86cd6832" providerId="ADAL" clId="{47C07402-89C4-43F2-A0A8-5E1596FD678A}" dt="2024-03-07T19:35:55.580" v="148" actId="1035"/>
          <ac:picMkLst>
            <pc:docMk/>
            <pc:sldMk cId="3403714811" sldId="260"/>
            <ac:picMk id="4" creationId="{D15816A2-4849-A90D-2A24-D6488C82FA86}"/>
          </ac:picMkLst>
        </pc:picChg>
        <pc:picChg chg="mod">
          <ac:chgData name="Roberto Merino Martinez" userId="e2fe3807-ddae-43d6-be49-08be86cd6832" providerId="ADAL" clId="{47C07402-89C4-43F2-A0A8-5E1596FD678A}" dt="2024-03-07T19:35:57.341" v="150" actId="1036"/>
          <ac:picMkLst>
            <pc:docMk/>
            <pc:sldMk cId="3403714811" sldId="260"/>
            <ac:picMk id="5" creationId="{04A83E60-0D5A-3042-FA2F-A52F363B64B8}"/>
          </ac:picMkLst>
        </pc:picChg>
        <pc:picChg chg="del">
          <ac:chgData name="Roberto Merino Martinez" userId="e2fe3807-ddae-43d6-be49-08be86cd6832" providerId="ADAL" clId="{47C07402-89C4-43F2-A0A8-5E1596FD678A}" dt="2024-03-07T19:35:59.129" v="151" actId="478"/>
          <ac:picMkLst>
            <pc:docMk/>
            <pc:sldMk cId="3403714811" sldId="260"/>
            <ac:picMk id="6" creationId="{DAEC1B49-9914-0C15-3E5F-E26B1DF2AF39}"/>
          </ac:picMkLst>
        </pc:picChg>
      </pc:sldChg>
      <pc:sldChg chg="modSp mod">
        <pc:chgData name="Roberto Merino Martinez" userId="e2fe3807-ddae-43d6-be49-08be86cd6832" providerId="ADAL" clId="{47C07402-89C4-43F2-A0A8-5E1596FD678A}" dt="2024-03-07T19:36:54.183" v="254" actId="20577"/>
        <pc:sldMkLst>
          <pc:docMk/>
          <pc:sldMk cId="3550571712" sldId="262"/>
        </pc:sldMkLst>
        <pc:spChg chg="mod">
          <ac:chgData name="Roberto Merino Martinez" userId="e2fe3807-ddae-43d6-be49-08be86cd6832" providerId="ADAL" clId="{47C07402-89C4-43F2-A0A8-5E1596FD678A}" dt="2024-03-07T19:36:54.183" v="254" actId="20577"/>
          <ac:spMkLst>
            <pc:docMk/>
            <pc:sldMk cId="3550571712" sldId="262"/>
            <ac:spMk id="3" creationId="{F1717D19-7438-8993-4C14-4254DD673F12}"/>
          </ac:spMkLst>
        </pc:spChg>
      </pc:sldChg>
      <pc:sldChg chg="modSp mod">
        <pc:chgData name="Roberto Merino Martinez" userId="e2fe3807-ddae-43d6-be49-08be86cd6832" providerId="ADAL" clId="{47C07402-89C4-43F2-A0A8-5E1596FD678A}" dt="2024-03-07T19:39:18.004" v="316" actId="27636"/>
        <pc:sldMkLst>
          <pc:docMk/>
          <pc:sldMk cId="3491485025" sldId="263"/>
        </pc:sldMkLst>
        <pc:spChg chg="mod">
          <ac:chgData name="Roberto Merino Martinez" userId="e2fe3807-ddae-43d6-be49-08be86cd6832" providerId="ADAL" clId="{47C07402-89C4-43F2-A0A8-5E1596FD678A}" dt="2024-03-07T19:39:18.004" v="316" actId="27636"/>
          <ac:spMkLst>
            <pc:docMk/>
            <pc:sldMk cId="3491485025" sldId="263"/>
            <ac:spMk id="3" creationId="{F1717D19-7438-8993-4C14-4254DD673F12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gif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06E69B-AC4A-104C-833B-7D4B57E41CA5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3FCAA-BA40-6A48-B24D-75587F58ECA2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5619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BMW i4 M50 f</a:t>
            </a:r>
            <a:r>
              <a:rPr lang="en-NL" dirty="0"/>
              <a:t>r</a:t>
            </a:r>
            <a:r>
              <a:rPr lang="en-GB" dirty="0"/>
              <a:t>om</a:t>
            </a:r>
            <a:r>
              <a:rPr lang="en-NL" dirty="0"/>
              <a:t> </a:t>
            </a:r>
            <a:r>
              <a:rPr lang="en-GB" b="0" i="0" dirty="0">
                <a:solidFill>
                  <a:srgbClr val="FFFFFF"/>
                </a:solidFill>
                <a:effectLst/>
                <a:latin typeface="Roboto" panose="020F0502020204030204" pitchFamily="34" charset="0"/>
              </a:rPr>
              <a:t>Hans Zimmer 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3FCAA-BA40-6A48-B24D-75587F58ECA2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68301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3FCAA-BA40-6A48-B24D-75587F58ECA2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53499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3FCAA-BA40-6A48-B24D-75587F58ECA2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17052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B3833-C1BB-EBD5-A756-0A29A2219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B88310-4009-7310-6574-12BA492C88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650D2-CD04-2580-2C7A-3A33ED655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D3268-A845-7DBD-CC25-070665170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AC1DE-D80C-B0F3-D4D0-4CF1DBCF7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20078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B3C8F-F272-8C2E-D732-B679677B3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03458F-8E59-DDA1-FFC9-1B4B737C3E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F862C-8610-AF3A-ADA2-B7C19B47F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E919C-B92A-3E9E-367E-D31535CED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77880-BA24-4B5A-73D6-C350828F7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76228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11A7FB-DA1D-1FBE-1241-01DD5DA6FE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0DB1D0-A2FE-6FA8-C660-7B3AB7EA2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F0BD3-FF6A-E7F0-9A65-621C4C756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36E3C-E90F-EF53-C602-A2AF74ABA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879EB-9250-493E-2D0B-187F70062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41682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7D6F-9BDB-FDD5-1587-F5FF14755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F6BB6-4BFF-7C3E-7692-066A1FF9F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E846CD-600A-53AE-D3C0-E4F8DAD2E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6CBEE-D99A-2897-27A2-23BC9EF39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FB477-738F-2A63-1AFB-B4BEAD51C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1694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E289F-412E-7680-DCC7-0393668E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C121BB-2690-C93C-4F11-84184670E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8191F-3138-367B-EF4C-FFCFEF53F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1E358-43B4-43CB-2291-F9A6E2D2F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81D71-9EC3-FF9A-D8FC-C8CFD32B4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63087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F6E3A-3A97-9EC3-D518-F887C3349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A5C8D-A880-DDB2-7B3B-F8C048748A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0876D6-EE38-B459-9D10-19B8AB2780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C82367-002C-08C7-4876-5E08960C9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D78C9D-B67E-08AB-2EC8-EF368AD27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EEE563-048E-351B-7FD8-810BC0274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88260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0AABE-1CF4-5B30-FFB4-FC75891DF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3340A0-0302-1ED0-1332-A2DD7E1244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465D1B-631B-7B95-7B40-5A30A5E67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46CFAC-C27E-AAE5-8624-E6D08274D1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0F24D6-42F6-5E4E-D219-291C2163D5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CA8972-586E-0792-34EF-FE0F6B207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5E6F2F-3B52-346F-B012-E779B0E91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D5516C-FED6-28CD-5B20-B0A99C804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59908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EACF5-C775-D40D-63FF-0464682A8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BA4242-987A-4C08-F37B-092A5A5EF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A4DCBC-2673-9B5A-6955-D980B8AF4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5CB95E-E4DA-704E-891E-8D90B40FC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60890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5183A1-16CB-A8EE-A69B-22BB997D5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361CC3-E5B3-7135-8941-3A3E0C15E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16DA8C-422D-CA19-E41B-9451201FD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4405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10FE2-704E-5D46-57B1-C49BA5251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2B55B-8F28-9DCE-EDF2-0996CF259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DEB60B-D9FA-189E-0A7F-D97006B393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0C270C-F14F-B09F-2C0E-1C114E5B3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E98A46-2432-CDAF-2B76-63FA853C2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64F3C3-1FCF-C201-25A2-B05012581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67125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04693-2A45-CE04-91C6-58660D4D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BBD18A-5025-AF9A-260F-A036411EA8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D117D-9591-E6F1-2FEA-32AD36D746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9F43E0-7298-1C98-9F66-20A042D09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2E1C0-BE47-C1EB-9323-22C84572A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1B812-7843-777E-7EC0-8130AB719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64918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3E907B-5B8A-9ACD-BE70-DD0B8A8C0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F7B93-CA8F-AF5D-2DF9-119E2B6A6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8F9B8-CE5E-6167-EE2E-FCFD6CC6CA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DD99EF-CC87-3444-B29E-0A06633168D8}" type="datetimeFigureOut">
              <a:rPr lang="en-NL" smtClean="0"/>
              <a:t>07/03/2024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B8F29-D882-B4D5-07A6-7873BFD732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09D1C-F256-9B29-3BF5-F13D1C1A66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B34707-34A4-D14E-9AF2-A50654A7AAE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41551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rashstats.nhtsa.dot.gov/Api/Public/ViewPublication/812371" TargetMode="External"/><Relationship Id="rId2" Type="http://schemas.openxmlformats.org/officeDocument/2006/relationships/hyperlink" Target="https://www.ecfr.gov/current/title-49/subtitle-B/chapter-V/part-571/subpart-B/section-571.141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azilinskyy.github.io/publications/bazilinskyy2019continuous" TargetMode="External"/><Relationship Id="rId2" Type="http://schemas.openxmlformats.org/officeDocument/2006/relationships/hyperlink" Target="https://puredata.inf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5281/zenodo.5284054" TargetMode="External"/><Relationship Id="rId4" Type="http://schemas.openxmlformats.org/officeDocument/2006/relationships/hyperlink" Target="https://doi.org/10.5281/zenodo.7934710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etransfer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59570-74C7-EF4D-07C7-2AAED897F8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C71372-57F1-07A3-6093-53E51B14C8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 descr="A blue and white poster with a car with green smoke coming out of it&#10;&#10;Description automatically generated">
            <a:extLst>
              <a:ext uri="{FF2B5EF4-FFF2-40B4-BE49-F238E27FC236}">
                <a16:creationId xmlns:a16="http://schemas.microsoft.com/office/drawing/2014/main" id="{7B507494-5803-F299-47AB-AF1B5DA3F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850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ackathon memes. Best Collection of funny Hackathon pictures on iFunny  Brazil">
            <a:extLst>
              <a:ext uri="{FF2B5EF4-FFF2-40B4-BE49-F238E27FC236}">
                <a16:creationId xmlns:a16="http://schemas.microsoft.com/office/drawing/2014/main" id="{128EC363-7603-7C6C-CA07-960719C22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69227"/>
            <a:ext cx="6393872" cy="3907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D5BDEEC-3BF0-C512-C726-13825D1A8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3873" y="3026631"/>
            <a:ext cx="5798127" cy="3858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ackathon It would be fun they said - Milton from Office Space Meme  Generator">
            <a:extLst>
              <a:ext uri="{FF2B5EF4-FFF2-40B4-BE49-F238E27FC236}">
                <a16:creationId xmlns:a16="http://schemas.microsoft.com/office/drawing/2014/main" id="{03826EED-5834-097D-0BE1-98C363DEE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1788" y="397842"/>
            <a:ext cx="2902085" cy="22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Hackathon Circlejerk | arvind.io">
            <a:extLst>
              <a:ext uri="{FF2B5EF4-FFF2-40B4-BE49-F238E27FC236}">
                <a16:creationId xmlns:a16="http://schemas.microsoft.com/office/drawing/2014/main" id="{2B2BE7A0-4A2F-8F4C-17E4-D75A23A91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3873" y="-16631"/>
            <a:ext cx="5798128" cy="3043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ackathons are dead. Long live hackathons!">
            <a:extLst>
              <a:ext uri="{FF2B5EF4-FFF2-40B4-BE49-F238E27FC236}">
                <a16:creationId xmlns:a16="http://schemas.microsoft.com/office/drawing/2014/main" id="{E8B9BD0D-EAAF-9877-5A2D-E45DBD0EE2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7841"/>
            <a:ext cx="3568700" cy="22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798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E708E-D86A-3B91-BE56-B11898C46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Sounds that electric vehicles (E</a:t>
            </a:r>
            <a:r>
              <a:rPr lang="en-GB" dirty="0"/>
              <a:t>Vs) produce today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17D19-7438-8993-4C14-4254DD673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571.141 Standard No. 141</a:t>
            </a:r>
            <a:r>
              <a:rPr lang="en-NL" dirty="0"/>
              <a:t>: </a:t>
            </a:r>
            <a:r>
              <a:rPr lang="en-GB" dirty="0">
                <a:hlinkClick r:id="rId2"/>
              </a:rPr>
              <a:t>https://www.ecfr.gov/current/title-49/subtitle-B/chapter-V/part-571/subpart-B/section-571.141</a:t>
            </a:r>
            <a:endParaRPr lang="en-NL" dirty="0"/>
          </a:p>
          <a:p>
            <a:r>
              <a:rPr lang="en-NL" dirty="0"/>
              <a:t>“Jungle” of sounds.</a:t>
            </a:r>
          </a:p>
          <a:p>
            <a:pPr lvl="1"/>
            <a:r>
              <a:rPr lang="en-NL" dirty="0"/>
              <a:t>No systematic approach.</a:t>
            </a:r>
          </a:p>
          <a:p>
            <a:pPr lvl="1"/>
            <a:r>
              <a:rPr lang="en-NL" dirty="0"/>
              <a:t>Dangerous.</a:t>
            </a:r>
          </a:p>
          <a:p>
            <a:r>
              <a:rPr lang="en-NL" dirty="0"/>
              <a:t>24 death</a:t>
            </a:r>
            <a:r>
              <a:rPr lang="en-GB" dirty="0"/>
              <a:t>s</a:t>
            </a:r>
            <a:r>
              <a:rPr lang="en-NL" dirty="0"/>
              <a:t> in 2017 in </a:t>
            </a:r>
            <a:r>
              <a:rPr lang="en-GB" dirty="0"/>
              <a:t>the </a:t>
            </a:r>
            <a:r>
              <a:rPr lang="en-NL" dirty="0"/>
              <a:t>USA due to people not hearing the EV: </a:t>
            </a:r>
            <a:r>
              <a:rPr lang="en-GB" dirty="0">
                <a:hlinkClick r:id="rId3"/>
              </a:rPr>
              <a:t>https://crashstats.nhtsa.dot.gov/Api/Public/ViewPublication/812371</a:t>
            </a:r>
            <a:r>
              <a:rPr lang="en-GB" dirty="0"/>
              <a:t> 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92644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y2mate.is - The Sound of the Electric 2023 BMW i4 M50-nIVrRI0Gt8M-1080pp-1709817287">
            <a:hlinkClick r:id="" action="ppaction://media"/>
            <a:extLst>
              <a:ext uri="{FF2B5EF4-FFF2-40B4-BE49-F238E27FC236}">
                <a16:creationId xmlns:a16="http://schemas.microsoft.com/office/drawing/2014/main" id="{7E8B14B9-670F-1238-7D6E-9483B6A90B2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140851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3D1C85-6945-0E5A-283B-561701C0F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F1197C-3484-AF65-8AB1-170AE8FDF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61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633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E708E-D86A-3B91-BE56-B11898C46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Challenge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today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17D19-7438-8993-4C14-4254DD673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How EVs should sound in the future?</a:t>
            </a:r>
          </a:p>
          <a:p>
            <a:pPr lvl="1"/>
            <a:r>
              <a:rPr lang="en-GB" dirty="0"/>
              <a:t>Safe?</a:t>
            </a:r>
          </a:p>
          <a:p>
            <a:pPr lvl="1"/>
            <a:r>
              <a:rPr lang="en-GB" dirty="0"/>
              <a:t>Noticeable by others (pedestrians)?</a:t>
            </a:r>
          </a:p>
          <a:p>
            <a:pPr lvl="1"/>
            <a:r>
              <a:rPr lang="en-GB" dirty="0"/>
              <a:t>Not annoying?</a:t>
            </a:r>
          </a:p>
          <a:p>
            <a:r>
              <a:rPr lang="en-GB" dirty="0"/>
              <a:t>Demonstrator:</a:t>
            </a:r>
          </a:p>
          <a:p>
            <a:pPr lvl="1"/>
            <a:r>
              <a:rPr lang="en-GB" dirty="0"/>
              <a:t>Something that makes sounds and gives an idea of what happens with an EV with such a sound drives by pedestrian(s).</a:t>
            </a:r>
          </a:p>
          <a:p>
            <a:pPr lvl="1"/>
            <a:r>
              <a:rPr lang="en-GB" dirty="0"/>
              <a:t>Be creative. And have fun!</a:t>
            </a:r>
          </a:p>
          <a:p>
            <a:pPr lvl="1"/>
            <a:r>
              <a:rPr lang="en-GB" dirty="0"/>
              <a:t>10 min per group.</a:t>
            </a:r>
          </a:p>
        </p:txBody>
      </p:sp>
    </p:spTree>
    <p:extLst>
      <p:ext uri="{BB962C8B-B14F-4D97-AF65-F5344CB8AC3E}">
        <p14:creationId xmlns:p14="http://schemas.microsoft.com/office/powerpoint/2010/main" val="3657703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E708E-D86A-3B91-BE56-B11898C46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Where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start?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17D19-7438-8993-4C14-4254DD673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624"/>
            <a:ext cx="10515600" cy="4816475"/>
          </a:xfrm>
        </p:spPr>
        <p:txBody>
          <a:bodyPr>
            <a:normAutofit lnSpcReduction="10000"/>
          </a:bodyPr>
          <a:lstStyle/>
          <a:p>
            <a:r>
              <a:rPr lang="en-NL" dirty="0"/>
              <a:t>Videos on YouTube with current cars:</a:t>
            </a:r>
          </a:p>
          <a:p>
            <a:pPr lvl="1"/>
            <a:r>
              <a:rPr lang="en-NL" dirty="0"/>
              <a:t>What is wrong?</a:t>
            </a:r>
          </a:p>
          <a:p>
            <a:r>
              <a:rPr lang="en-NL" dirty="0"/>
              <a:t>Pure data (</a:t>
            </a:r>
            <a:r>
              <a:rPr lang="en-GB" dirty="0">
                <a:hlinkClick r:id="rId2"/>
              </a:rPr>
              <a:t>https://puredata.info</a:t>
            </a:r>
            <a:r>
              <a:rPr lang="en-GB" dirty="0"/>
              <a:t>):</a:t>
            </a:r>
          </a:p>
          <a:p>
            <a:pPr lvl="1"/>
            <a:r>
              <a:rPr lang="en-GB" dirty="0"/>
              <a:t>Example of continuous feedback: </a:t>
            </a:r>
            <a:r>
              <a:rPr lang="en-GB" dirty="0">
                <a:hlinkClick r:id="rId3"/>
              </a:rPr>
              <a:t>https://bazilinskyy.github.io/publications/bazilinskyy2019continuous</a:t>
            </a:r>
            <a:r>
              <a:rPr lang="en-GB" dirty="0"/>
              <a:t>.</a:t>
            </a:r>
            <a:endParaRPr lang="en-NL" dirty="0"/>
          </a:p>
          <a:p>
            <a:r>
              <a:rPr lang="en-GB" dirty="0"/>
              <a:t>SQAT </a:t>
            </a:r>
            <a:r>
              <a:rPr lang="en-NL" dirty="0"/>
              <a:t>toolbox for MATLAB:</a:t>
            </a:r>
          </a:p>
          <a:p>
            <a:pPr lvl="1"/>
            <a:r>
              <a:rPr lang="en-GB" dirty="0"/>
              <a:t>Greco, G. F., Merino-Martinez, R., &amp; </a:t>
            </a:r>
            <a:r>
              <a:rPr lang="en-GB" dirty="0" err="1"/>
              <a:t>Osses</a:t>
            </a:r>
            <a:r>
              <a:rPr lang="en-GB" dirty="0"/>
              <a:t>, A. (2023). SQAT: a sound quality analysis toolbox for MATLAB (v1.0). </a:t>
            </a:r>
            <a:r>
              <a:rPr lang="en-GB" dirty="0" err="1"/>
              <a:t>Zenodo</a:t>
            </a:r>
            <a:r>
              <a:rPr lang="en-GB" dirty="0"/>
              <a:t>. </a:t>
            </a:r>
            <a:r>
              <a:rPr lang="en-GB" dirty="0">
                <a:hlinkClick r:id="rId4"/>
              </a:rPr>
              <a:t>https://doi.org/10.5281/zenodo.7934710</a:t>
            </a:r>
            <a:r>
              <a:rPr lang="en-GB" dirty="0"/>
              <a:t>.</a:t>
            </a:r>
          </a:p>
          <a:p>
            <a:r>
              <a:rPr lang="en-GB" dirty="0" err="1"/>
              <a:t>MoSQITo</a:t>
            </a:r>
            <a:r>
              <a:rPr lang="en-GB" dirty="0"/>
              <a:t> toolbox for Python: </a:t>
            </a: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Green Forge Coop. MOSQITO [Computer software]. </a:t>
            </a:r>
            <a:r>
              <a:rPr lang="en-GB" b="0" i="0" u="sng" dirty="0">
                <a:effectLst/>
                <a:latin typeface="-apple-system"/>
                <a:hlinkClick r:id="rId5"/>
              </a:rPr>
              <a:t>https://doi.org/10.5281/zenodo.5284054</a:t>
            </a:r>
            <a:endParaRPr lang="en-GB" dirty="0"/>
          </a:p>
          <a:p>
            <a:r>
              <a:rPr lang="en-GB" dirty="0"/>
              <a:t>Generative AI.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491485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E708E-D86A-3B91-BE56-B11898C46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2095"/>
            <a:ext cx="10515600" cy="1325563"/>
          </a:xfrm>
        </p:spPr>
        <p:txBody>
          <a:bodyPr/>
          <a:lstStyle/>
          <a:p>
            <a:r>
              <a:rPr lang="en-GB"/>
              <a:t>Organisers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17D19-7438-8993-4C14-4254DD673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8877" y="1687658"/>
            <a:ext cx="3785755" cy="4351338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Roberto</a:t>
            </a:r>
            <a:br>
              <a:rPr lang="en-GB" b="1" dirty="0"/>
            </a:br>
            <a:r>
              <a:rPr lang="en-GB" dirty="0"/>
              <a:t>Topics: aeroacoustics, signal processing, psychoacoustics, aircraft noise</a:t>
            </a:r>
          </a:p>
          <a:p>
            <a:pPr marL="0" indent="0">
              <a:buNone/>
            </a:pPr>
            <a:br>
              <a:rPr lang="en-GB" dirty="0"/>
            </a:br>
            <a:r>
              <a:rPr lang="en-GB" dirty="0"/>
              <a:t>Skills: MATLAB (SQAT)</a:t>
            </a:r>
            <a:endParaRPr lang="en-GB" b="1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1207F3C-6380-0DED-AB2B-CE413A49C4D5}"/>
              </a:ext>
            </a:extLst>
          </p:cNvPr>
          <p:cNvSpPr txBox="1">
            <a:spLocks/>
          </p:cNvSpPr>
          <p:nvPr/>
        </p:nvSpPr>
        <p:spPr>
          <a:xfrm>
            <a:off x="419099" y="1687658"/>
            <a:ext cx="3785755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 err="1"/>
              <a:t>Ebo</a:t>
            </a:r>
            <a:br>
              <a:rPr lang="en-GB" b="1" dirty="0"/>
            </a:br>
            <a:r>
              <a:rPr lang="en-GB" dirty="0"/>
              <a:t>Topics: Software Engineering, Artificial Intelligence, Precision Agriculture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Skills: Python, ReactJS, PHP, JavaScript, SQL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5AE78CE-3816-C457-2BF5-61E4F0917B40}"/>
              </a:ext>
            </a:extLst>
          </p:cNvPr>
          <p:cNvSpPr txBox="1">
            <a:spLocks/>
          </p:cNvSpPr>
          <p:nvPr/>
        </p:nvSpPr>
        <p:spPr>
          <a:xfrm>
            <a:off x="4203122" y="1687658"/>
            <a:ext cx="378575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Pavlo</a:t>
            </a:r>
          </a:p>
          <a:p>
            <a:pPr marL="0" indent="0">
              <a:buNone/>
            </a:pPr>
            <a:r>
              <a:rPr lang="en-GB" dirty="0"/>
              <a:t>Topics: automated driving, human factors, (some) acoustics, human factors crowdsourcing</a:t>
            </a:r>
          </a:p>
          <a:p>
            <a:pPr marL="0" indent="0">
              <a:buNone/>
            </a:pPr>
            <a:r>
              <a:rPr lang="en-GB" dirty="0"/>
              <a:t>Skills: python, jQuery, bootstrap, (some) </a:t>
            </a:r>
            <a:r>
              <a:rPr lang="en-GB" dirty="0" err="1"/>
              <a:t>Matlab</a:t>
            </a:r>
            <a:r>
              <a:rPr lang="en-GB" dirty="0"/>
              <a:t>, (some) pure data</a:t>
            </a:r>
          </a:p>
        </p:txBody>
      </p:sp>
    </p:spTree>
    <p:extLst>
      <p:ext uri="{BB962C8B-B14F-4D97-AF65-F5344CB8AC3E}">
        <p14:creationId xmlns:p14="http://schemas.microsoft.com/office/powerpoint/2010/main" val="3550571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E708E-D86A-3B91-BE56-B11898C46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Schedule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17D19-7438-8993-4C14-4254DD673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09:00–09:15 Introduction, coffee is served.</a:t>
            </a:r>
            <a:br>
              <a:rPr lang="en-GB" dirty="0"/>
            </a:br>
            <a:r>
              <a:rPr lang="en-GB" dirty="0"/>
              <a:t>09:15–12:00 Hacking.</a:t>
            </a:r>
            <a:br>
              <a:rPr lang="en-GB" dirty="0"/>
            </a:br>
            <a:r>
              <a:rPr lang="en-GB" dirty="0"/>
              <a:t>12:00–13:00 Lunch.</a:t>
            </a:r>
            <a:br>
              <a:rPr lang="en-GB" dirty="0"/>
            </a:br>
            <a:r>
              <a:rPr lang="en-GB" dirty="0"/>
              <a:t>13:00–14:00 Hacking.</a:t>
            </a:r>
            <a:br>
              <a:rPr lang="en-GB" dirty="0"/>
            </a:br>
            <a:r>
              <a:rPr lang="en-GB" dirty="0"/>
              <a:t>14:00 Coffee is served.</a:t>
            </a:r>
            <a:br>
              <a:rPr lang="en-GB" dirty="0"/>
            </a:br>
            <a:r>
              <a:rPr lang="en-GB" dirty="0"/>
              <a:t>14:00–15:30 Hacking. </a:t>
            </a:r>
            <a:r>
              <a:rPr lang="en-GB" b="1" dirty="0"/>
              <a:t>Work stops at 15:30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15:30–15:45 Break.</a:t>
            </a:r>
            <a:br>
              <a:rPr lang="en-GB" dirty="0"/>
            </a:br>
            <a:r>
              <a:rPr lang="en-GB" dirty="0"/>
              <a:t>15:45–17:00 Presentations of demonstrators, awards, conclusions.</a:t>
            </a:r>
            <a:br>
              <a:rPr lang="en-GB" dirty="0"/>
            </a:br>
            <a:r>
              <a:rPr lang="en-GB" dirty="0"/>
              <a:t>17:00-18:00 Borrel and networking</a:t>
            </a:r>
          </a:p>
        </p:txBody>
      </p:sp>
      <p:pic>
        <p:nvPicPr>
          <p:cNvPr id="2050" name="Picture 2" descr="Cat Typing GIFs | Tenor">
            <a:extLst>
              <a:ext uri="{FF2B5EF4-FFF2-40B4-BE49-F238E27FC236}">
                <a16:creationId xmlns:a16="http://schemas.microsoft.com/office/drawing/2014/main" id="{39D01D95-7CFE-4EB9-E353-09665F691C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18" y="2238844"/>
            <a:ext cx="401782" cy="40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at Typing GIFs | Tenor">
            <a:extLst>
              <a:ext uri="{FF2B5EF4-FFF2-40B4-BE49-F238E27FC236}">
                <a16:creationId xmlns:a16="http://schemas.microsoft.com/office/drawing/2014/main" id="{D15816A2-4849-A90D-2A24-D6488C82F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18" y="3022138"/>
            <a:ext cx="401782" cy="40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at Typing GIFs | Tenor">
            <a:extLst>
              <a:ext uri="{FF2B5EF4-FFF2-40B4-BE49-F238E27FC236}">
                <a16:creationId xmlns:a16="http://schemas.microsoft.com/office/drawing/2014/main" id="{04A83E60-0D5A-3042-FA2F-A52F363B6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18" y="3731440"/>
            <a:ext cx="401782" cy="40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714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E708E-D86A-3B91-BE56-B11898C46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Sending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work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17D19-7438-8993-4C14-4254DD673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Upload your code to </a:t>
            </a:r>
            <a:r>
              <a:rPr lang="en-GB" dirty="0" err="1"/>
              <a:t>GitH</a:t>
            </a:r>
            <a:r>
              <a:rPr lang="en-NL" dirty="0"/>
              <a:t>ub in a public repo.</a:t>
            </a:r>
          </a:p>
          <a:p>
            <a:r>
              <a:rPr lang="en-NL" dirty="0"/>
              <a:t>Send us your files before 15:45:</a:t>
            </a:r>
          </a:p>
          <a:p>
            <a:pPr lvl="1"/>
            <a:r>
              <a:rPr lang="en-NL" dirty="0"/>
              <a:t>demonstrator (whatever that is: sound files, video, unity executable, etc)</a:t>
            </a:r>
          </a:p>
          <a:p>
            <a:pPr lvl="1"/>
            <a:r>
              <a:rPr lang="en-NL" dirty="0"/>
              <a:t>txt file with a link to the repo</a:t>
            </a:r>
          </a:p>
          <a:p>
            <a:pPr lvl="1"/>
            <a:r>
              <a:rPr lang="en-NL" dirty="0"/>
              <a:t>Whatever else you think is useful for us to judge your work.</a:t>
            </a:r>
          </a:p>
          <a:p>
            <a:r>
              <a:rPr lang="en-NL" dirty="0"/>
              <a:t>Send everything by </a:t>
            </a:r>
            <a:r>
              <a:rPr lang="en-GB" dirty="0">
                <a:hlinkClick r:id="rId3"/>
              </a:rPr>
              <a:t>https://</a:t>
            </a:r>
            <a:r>
              <a:rPr lang="en-GB" dirty="0" err="1">
                <a:hlinkClick r:id="rId3"/>
              </a:rPr>
              <a:t>wetransfer.com</a:t>
            </a:r>
            <a:r>
              <a:rPr lang="en-GB" dirty="0"/>
              <a:t>.</a:t>
            </a:r>
            <a:r>
              <a:rPr lang="en-N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8984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471</Words>
  <Application>Microsoft Macintosh PowerPoint</Application>
  <PresentationFormat>Widescreen</PresentationFormat>
  <Paragraphs>46</Paragraphs>
  <Slides>10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-apple-system</vt:lpstr>
      <vt:lpstr>Aptos</vt:lpstr>
      <vt:lpstr>Aptos Display</vt:lpstr>
      <vt:lpstr>Arial</vt:lpstr>
      <vt:lpstr>Roboto</vt:lpstr>
      <vt:lpstr>Office Theme</vt:lpstr>
      <vt:lpstr>PowerPoint Presentation</vt:lpstr>
      <vt:lpstr>Sounds that electric vehicles (EVs) produce today</vt:lpstr>
      <vt:lpstr>PowerPoint Presentation</vt:lpstr>
      <vt:lpstr>PowerPoint Presentation</vt:lpstr>
      <vt:lpstr>Challenge for today</vt:lpstr>
      <vt:lpstr>Where to start?</vt:lpstr>
      <vt:lpstr>Organisers</vt:lpstr>
      <vt:lpstr>Schedule</vt:lpstr>
      <vt:lpstr>Sending your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Bazilinskyy, Pavlo</dc:creator>
  <cp:lastModifiedBy>Bazilinskyy, Pavlo</cp:lastModifiedBy>
  <cp:revision>38</cp:revision>
  <dcterms:created xsi:type="dcterms:W3CDTF">2024-03-07T08:29:44Z</dcterms:created>
  <dcterms:modified xsi:type="dcterms:W3CDTF">2024-03-07T19:53:49Z</dcterms:modified>
</cp:coreProperties>
</file>

<file path=docProps/thumbnail.jpeg>
</file>